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88279D-AEEA-474F-9D90-D7A400957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BEB16B-8A8C-40E5-B296-DE6A5B7FA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09FD4C-E545-47B1-88BF-B2244CF5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8372B7-1CC1-4756-B3A4-188327A35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A91DC7-510E-40A2-9365-A9D02F40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436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AED4A-9A6D-447B-8FE4-DBA174CB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AD10DA-CED2-4D41-AD56-E1D5CE916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40A0DC-1EF1-4134-B173-66761674E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88C59E-37CC-499B-91B0-F3451BB5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61C765-3FDB-4703-8EBC-62CDCEF46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43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EB79979-04F2-4404-85F7-8DD3F79E5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CBB107-3441-40C8-80E9-331E03A07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EE0F53-E0D9-4C6B-A038-D31738D7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8D4A79-6651-46DF-B6F7-DFEEC61C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0EC6B-0BDC-400A-9BBC-E3420374E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85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C247EB-CE10-4672-8C12-5ED242A8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E8B835-896D-405A-8441-E68FBD695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4E60ED-3677-4517-8823-CA5EF513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E3B6CB-55CC-4746-B931-2AB89B27A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BD48F4-515B-40FD-9C10-17706843F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99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87E45-D333-40DC-B419-16029CF6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371585-DDD2-4D0E-B272-65275254A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7AA4A1-D660-4874-BBD7-A6950927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6F9A90-8FE0-4C11-BE19-7BDE9151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32B0EC-77E2-4F51-AEEA-F1CBEF91F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171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16295B-C3DE-4EB8-BC5A-A41764807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1E97C-7B05-4545-B65B-73F7142EA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3674709-8298-4614-919D-251B7768F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01C10EF-7ADB-41B9-AAEC-8C3FAEE1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AB48DE-F398-4979-BBE5-3176EED82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BBC25E-B69F-4FF8-8FF5-D613B521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5415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689260-BCFE-4208-A012-2B7F0DC1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51E691C-E6FD-4F07-8C5E-698B87A2F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71081E-0670-4F64-BC37-7E12CF6F0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830096-5AB0-4C79-8A0A-3B52CC3E4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A5F3A9F-D91E-4608-B60D-D7313D6078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1EB3D4-04DE-40AE-984A-0A806C9D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7E8E0EB-816C-4C9A-ABC4-D0E2A6701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729ED43-D052-4A41-88A2-CA429601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4050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CAEFD-4C4F-4AAA-AE12-682D4C733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B7FA842-3C1C-4C2D-B01D-5CA50F234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D5558EB-86F9-4472-8713-2233440C4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D1C0DF5-65F5-4E2C-B7CB-EA01E9F1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64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53669B-AAE5-4FCE-A039-DDD4A732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F63509B-8E8C-4C7F-BBE5-04F17142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47C3CD-466F-446B-B3E1-2945A85B7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516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CD2039-08AF-4184-BE5C-B5E1E312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89229E-F736-4B8D-BBFA-F2E34DE6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DD0E147-D503-4BB5-A457-BB5C4F0E6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57694AE-AB86-45D9-B62A-3BA82FADA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2F95580-3B54-4810-A1B6-55A526B3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736CAA-78FC-456A-845B-7214F9CD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452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DC0A4-BB5C-4E89-B627-F59F97293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2E73D07-0C66-4784-9B93-F5024C42D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124671-3F28-407B-A0C1-0B51918D7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2D14FF-ED44-48D7-9351-CB80DFEFB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FA88FC1-8E18-4CC1-9B45-ADF7DD6D4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3A37176-D4F2-43E6-A6D7-900423AD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9328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C659ED9-E2C2-4A24-900D-D95EEB219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95C02BC-9079-42B3-BF5A-AFAC2DBC5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3CE88B-0F12-4223-8492-635889AF2C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72CD57-CCD3-49B7-A7A0-8F4FE487A4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3742DE-1CEE-4992-8026-4A83A27A8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216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85ECC4-31F6-4DF2-8C06-61539F8899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2021-9-22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FACB7CD-F68F-479B-AE56-CF88AA365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782" y="3728900"/>
            <a:ext cx="5128436" cy="247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0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58B7C27-ED19-48CD-9D9C-6DBE2F9AF167}"/>
              </a:ext>
            </a:extLst>
          </p:cNvPr>
          <p:cNvSpPr txBox="1"/>
          <p:nvPr/>
        </p:nvSpPr>
        <p:spPr>
          <a:xfrm>
            <a:off x="263951" y="188536"/>
            <a:ext cx="110482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今天大宝换促 下午三点半才去店里，今晚可能会回来比较晚。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上午大宝煲了海带豆腐汤 加了些虾 原本大虾是打算给大宝炸着吃的 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下午接雨宝回来后 和雨宝一块看了会</a:t>
            </a:r>
            <a:r>
              <a:rPr lang="en-US" altLang="zh-CN" dirty="0"/>
              <a:t>《</a:t>
            </a:r>
            <a:r>
              <a:rPr lang="zh-CN" altLang="en-US" dirty="0"/>
              <a:t>行走</a:t>
            </a:r>
            <a:r>
              <a:rPr lang="en-US" altLang="zh-CN" dirty="0"/>
              <a:t>11</a:t>
            </a:r>
            <a:r>
              <a:rPr lang="zh-CN" altLang="en-US" dirty="0"/>
              <a:t>季</a:t>
            </a:r>
            <a:r>
              <a:rPr lang="en-US" altLang="zh-CN" dirty="0"/>
              <a:t>》</a:t>
            </a:r>
            <a:r>
              <a:rPr lang="zh-CN" altLang="en-US" dirty="0"/>
              <a:t>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今天没有强制雨宝学拼读，还是会每天让雨宝做些练习比较好。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晚上大宝让我带雨宝下去多走走 当时已经八点多了 今天就没有去 每天接雨宝回来后带雨宝去小公园遛弯。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明天打算去把上次雨宝借回来的书换了，然后在找基本雨宝喜欢看</a:t>
            </a:r>
            <a:r>
              <a:rPr lang="zh-CN" altLang="en-US"/>
              <a:t>的。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725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CA99E85-D35B-40B9-AE00-3D7B1DA94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1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959595D-E4C4-492F-AC63-3671684BF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07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4E01BC4-07A9-4E61-B03C-A5CB171A4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204" y="0"/>
            <a:ext cx="3857625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1579D1E-BFAD-43DD-86BE-38C7D60E7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192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05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09CBF3B5-C01C-4DBF-BD59-6807F239B1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4144963" cy="4144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18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165</Words>
  <Application>Microsoft Office PowerPoint</Application>
  <PresentationFormat>寬螢幕</PresentationFormat>
  <Paragraphs>7</Paragraphs>
  <Slides>6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2021-9-22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2021-9-22</dc:title>
  <dc:creator>wei liu</dc:creator>
  <cp:lastModifiedBy>wei liu</cp:lastModifiedBy>
  <cp:revision>16</cp:revision>
  <dcterms:created xsi:type="dcterms:W3CDTF">2021-09-22T14:01:04Z</dcterms:created>
  <dcterms:modified xsi:type="dcterms:W3CDTF">2021-09-22T15:28:03Z</dcterms:modified>
</cp:coreProperties>
</file>

<file path=docProps/thumbnail.jpeg>
</file>